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E1ED-918A-490D-A05E-2FB214F7F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AB700-292F-4011-AB18-E019C6C50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897B-43F9-4D61-AC50-DE88C696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1382-5D56-4A99-8E5D-EE914BC0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671B-B979-4B97-86D0-77729FC2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6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38F3-4E82-4046-9FE0-57400A1A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3AAD5-29CC-48E7-8EA2-79E7803D7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91129-E896-4FC0-906F-F5C4E20E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1EC6C-0579-41CC-AB4C-8CFC702E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E871D-4C15-4F1C-A211-210F31BF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7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94ED3-C425-49CB-8A7A-043ACE445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56299-D2F2-4976-8E0E-60F988A5F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60FF-39C3-4C91-B1AE-1161F7C6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2A389-F397-47E1-851A-70434DA3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A861-6601-4949-949B-FA078099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9DB3-C6E7-4502-BE2F-4B0C283C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FCA8F-CB7E-488E-8E4C-11B51B65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4193F-D57C-4A77-86AB-DDF161E8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C112A-27D4-48F2-8E94-739C3424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38B9-7CA0-41FF-9433-C4E10AAD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03B8-58A3-4432-8DDF-65A34909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274B7-BEED-4A5F-BBC5-F42B3000C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FE20D-623E-4B45-86B2-B77E68DF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BC0E9-62BC-4266-A83F-B6305B13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60847-4CF2-4F14-B802-299ED3D2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ADF0-1BE3-43D8-BB1D-D60495DD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FAEB2-DF11-47DA-A1C5-E633E14DB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3B7A1-D128-416D-9FB4-EC43370E8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04BA4-0BB4-4A19-B8B0-3EAEE4C2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78F2A-ACF6-4931-939E-F7717D2C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A3A56-17DE-4ACE-ABBB-DA4F2EA0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2799-090D-469C-AE1A-3360002A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1CFC4-2B55-4DB9-9DDC-6063A92F6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B9723-B0C2-4279-B736-CE8D9C1A2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1918A-2A53-471B-A1F8-89668B179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47A7F-BE27-46AF-A1A3-FD462ED98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B65FE-FD75-41B2-9E0E-20A693CF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FBCFB-CAB1-4CDF-BCE9-B9AD49BD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4E445-DF07-49DA-A4B8-7172230C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3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6E1A-E0B9-4773-A2F5-0D1DE1DB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217F2-6282-4F98-9EEA-77EE8498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99737-BB81-40F8-974C-F661C5E2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3CC86-8286-4ABC-900F-2FB785D5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B9D08B-353B-44B8-AE1F-D1DAB1A3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52870-216F-423C-A74A-24EDCE7C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7D620-8B20-44BA-89F8-DF0D91DE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3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06CE-3282-44F5-B5C5-5921F72C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B1C0-CBCA-4581-BC87-1D9AA820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F712D-B69A-46A1-AD3F-351163CD3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A1D54-9B36-4579-91B3-68EEC9E6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B908D-3F05-4BCB-A40C-EA350098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B0A5C-DDF1-497D-B087-0E60467F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0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C77B-404B-42D5-8BC9-DD99FDBF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61AB0-E5BC-4C15-9600-EBB3DA004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3C83E-C37C-4160-9CA2-FDBB17020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7C684-673C-40CE-AA84-5F03E6A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6A41F-BFDE-45A5-BF5E-1842EE8B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254D3-A804-484B-9DBE-F0CB1D49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2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77967-D32E-44BC-8893-3B59DEBC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BA042-F0D5-42B6-9CB4-8F1C42271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0AD99-6059-4660-B688-0C696CCF6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03E1F-C216-4FEE-81AD-7798635828F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B91D3-FF8A-41D3-B2AC-ECA798533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366BF-E3D2-48A0-B968-60788ADA9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305C-A1A6-4191-9DAD-C2E43E5E9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8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A3625-D3E8-49CD-A1F7-41751283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Symbolism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70C8C-1225-4DFB-ACF5-1150997CF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kern="1200" dirty="0">
                <a:solidFill>
                  <a:srgbClr val="4CDBFC"/>
                </a:solidFill>
                <a:latin typeface="+mn-lt"/>
                <a:ea typeface="+mn-ea"/>
                <a:cs typeface="+mn-cs"/>
              </a:rPr>
              <a:t>Review and Practice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E5864B-CACA-4E15-B523-F3D105245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1" b="43487"/>
          <a:stretch/>
        </p:blipFill>
        <p:spPr>
          <a:xfrm>
            <a:off x="320040" y="3323271"/>
            <a:ext cx="11496821" cy="23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56A6-4CD1-4A74-9CFF-A2E73195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Model Slide 1</a:t>
            </a:r>
            <a:r>
              <a:rPr lang="en-US" dirty="0"/>
              <a:t>:  Select a character and a symbol (click on “insert” at top bar, then click on “icons”)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F9B3D-B146-4A5B-A197-A53B30AB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350"/>
            <a:ext cx="10515600" cy="4351338"/>
          </a:xfrm>
        </p:spPr>
        <p:txBody>
          <a:bodyPr/>
          <a:lstStyle/>
          <a:p>
            <a:r>
              <a:rPr lang="en-US" dirty="0"/>
              <a:t>Character=Mary Warren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Symbol=</a:t>
            </a:r>
          </a:p>
        </p:txBody>
      </p:sp>
      <p:pic>
        <p:nvPicPr>
          <p:cNvPr id="6" name="Graphic 5" descr="Rubber duck">
            <a:extLst>
              <a:ext uri="{FF2B5EF4-FFF2-40B4-BE49-F238E27FC236}">
                <a16:creationId xmlns:a16="http://schemas.microsoft.com/office/drawing/2014/main" id="{516E67DE-280F-4CE0-B53F-16C7E743B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7600" y="3429000"/>
            <a:ext cx="2341880" cy="23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94CB-D93F-41C0-A8F2-E122EEB7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Model Slide 2</a:t>
            </a:r>
            <a:r>
              <a:rPr lang="en-US" dirty="0"/>
              <a:t>: Context/Evidence/Analysis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74B2EA-054D-4392-BED2-18D71E237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13806"/>
              </p:ext>
            </p:extLst>
          </p:nvPr>
        </p:nvGraphicFramePr>
        <p:xfrm>
          <a:off x="390526" y="1538815"/>
          <a:ext cx="11658600" cy="510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57782524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818575628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224805772"/>
                    </a:ext>
                  </a:extLst>
                </a:gridCol>
              </a:tblGrid>
              <a:tr h="15328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CONTEXT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What’s going on at the point in the text that the evidence appears?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 sentence only!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EVIDENCE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Cite correctly!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EXPLANATION/ANALYSIS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Avoid phrases like “this proves that/this shows that…”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Avoid personal pronouns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3-5 sentences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75984"/>
                  </a:ext>
                </a:extLst>
              </a:tr>
              <a:tr h="3567301">
                <a:tc>
                  <a:txBody>
                    <a:bodyPr/>
                    <a:lstStyle/>
                    <a:p>
                      <a:r>
                        <a:rPr lang="en-US" dirty="0"/>
                        <a:t>Mary is frustrated as Abby and the other girls claim to see a bird and then mimic Mary’s actions and words in the court, leading Mary to accuse John.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  <a:r>
                        <a:rPr lang="en-US" i="1" dirty="0"/>
                        <a:t>screaming at [John]: </a:t>
                      </a:r>
                      <a:r>
                        <a:rPr lang="en-US" dirty="0"/>
                        <a:t>“I go your way no more…Abby, Abby, I’ll never hurt you more!” (Miller 119).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NOTE: John is in brackets because the text reads that </a:t>
                      </a:r>
                      <a:r>
                        <a:rPr lang="en-US"/>
                        <a:t>Mary is, </a:t>
                      </a:r>
                      <a:r>
                        <a:rPr lang="en-US" dirty="0"/>
                        <a:t>“screa</a:t>
                      </a:r>
                      <a:r>
                        <a:rPr lang="en-US" i="1" dirty="0"/>
                        <a:t>ming at him</a:t>
                      </a:r>
                      <a:r>
                        <a:rPr lang="en-US" dirty="0"/>
                        <a:t>.”  By changing “him” to “John” and bracketing it, the writer indicates that he/she is changing a piece of the text for clarity.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Although Mary originally goes to court with John to expose Abby as a fraud, she cracks under the intimidation from her friends.  By turning on John and falsely naming him as another Salem witch, Mary reveals how very much like a rubber duckie she is.  She is very soft and moldable and when she’s squeezed too tightly—or feels the weight of peer pressure—she quacks, or yells out in exasperation.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361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43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1BDAD0DC-1253-44AE-A756-4BE17ED707B5}"/>
              </a:ext>
            </a:extLst>
          </p:cNvPr>
          <p:cNvSpPr/>
          <p:nvPr/>
        </p:nvSpPr>
        <p:spPr>
          <a:xfrm>
            <a:off x="295275" y="5683776"/>
            <a:ext cx="1076324" cy="1053436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834F3-9C22-42E4-B012-2DE12412BE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Your task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C8029-9BE1-4A60-BDF4-070C777AAD8E}"/>
              </a:ext>
            </a:extLst>
          </p:cNvPr>
          <p:cNvSpPr txBox="1"/>
          <p:nvPr/>
        </p:nvSpPr>
        <p:spPr>
          <a:xfrm>
            <a:off x="4143376" y="190501"/>
            <a:ext cx="7934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Create 2 slides, as modeled with Mary/duckie example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Slide 1:  </a:t>
            </a:r>
            <a:r>
              <a:rPr lang="en-US" sz="2400" dirty="0"/>
              <a:t>Indicate your character choice and symbol choice (to select a symbol, you must go the top bar, click on “Insert,” and then click on “Icons.”)  </a:t>
            </a:r>
            <a:r>
              <a:rPr lang="en-US" sz="2400" i="1" dirty="0"/>
              <a:t>Be original!  </a:t>
            </a:r>
            <a:r>
              <a:rPr lang="en-US" sz="2400" dirty="0"/>
              <a:t>(Example:  do not choose books for Hale, or money for Parris, or a gavel/scales of justice for Danforth, or a snake for Putnam, or a wedding ring for Elizabeth/Abby…)</a:t>
            </a:r>
          </a:p>
          <a:p>
            <a:r>
              <a:rPr lang="en-US" sz="2400" dirty="0">
                <a:sym typeface="Wingdings" panose="05000000000000000000" pitchFamily="2" charset="2"/>
              </a:rPr>
              <a:t>       </a:t>
            </a:r>
            <a:r>
              <a:rPr lang="en-US" sz="2400" dirty="0"/>
              <a:t>When you think you have selected a character and </a:t>
            </a:r>
          </a:p>
          <a:p>
            <a:r>
              <a:rPr lang="en-US" sz="2400" dirty="0"/>
              <a:t>           symbol, call me over to conference before moving on </a:t>
            </a:r>
          </a:p>
          <a:p>
            <a:r>
              <a:rPr lang="en-US" sz="2400" dirty="0"/>
              <a:t>           to slide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Slide 2:  </a:t>
            </a:r>
            <a:r>
              <a:rPr lang="en-US" sz="2400" dirty="0"/>
              <a:t>Set context, provide evidence, explain how the evidence links the symbol to the character.</a:t>
            </a:r>
          </a:p>
          <a:p>
            <a:endParaRPr lang="en-US" sz="2400" dirty="0"/>
          </a:p>
        </p:txBody>
      </p:sp>
      <p:pic>
        <p:nvPicPr>
          <p:cNvPr id="8" name="Graphic 7" descr="Email">
            <a:extLst>
              <a:ext uri="{FF2B5EF4-FFF2-40B4-BE49-F238E27FC236}">
                <a16:creationId xmlns:a16="http://schemas.microsoft.com/office/drawing/2014/main" id="{126E25D0-8CEF-4626-95A9-43E455BDF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241" y="5683776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FC947F-DA28-4390-BF69-0713545F39CC}"/>
              </a:ext>
            </a:extLst>
          </p:cNvPr>
          <p:cNvSpPr txBox="1"/>
          <p:nvPr/>
        </p:nvSpPr>
        <p:spPr>
          <a:xfrm>
            <a:off x="1371599" y="5822812"/>
            <a:ext cx="10424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you are done, delete everything in this </a:t>
            </a:r>
            <a:r>
              <a:rPr lang="en-US" sz="2400" dirty="0" err="1"/>
              <a:t>powerpoint</a:t>
            </a:r>
            <a:r>
              <a:rPr lang="en-US" sz="2400" dirty="0"/>
              <a:t> except for your two slides, and email the work as an attachment to me </a:t>
            </a:r>
            <a:r>
              <a:rPr lang="en-US" sz="2400" i="1" dirty="0"/>
              <a:t>and</a:t>
            </a:r>
            <a:r>
              <a:rPr lang="en-US" sz="2400" dirty="0"/>
              <a:t> your partner.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56A6-4CD1-4A74-9CFF-A2E73195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Slide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F9B3D-B146-4A5B-A197-A53B30AB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Character=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Symbol=</a:t>
            </a:r>
          </a:p>
        </p:txBody>
      </p:sp>
    </p:spTree>
    <p:extLst>
      <p:ext uri="{BB962C8B-B14F-4D97-AF65-F5344CB8AC3E}">
        <p14:creationId xmlns:p14="http://schemas.microsoft.com/office/powerpoint/2010/main" val="526999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94CB-D93F-41C0-A8F2-E122EEB7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Slide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74B2EA-054D-4392-BED2-18D71E237FF6}"/>
              </a:ext>
            </a:extLst>
          </p:cNvPr>
          <p:cNvGraphicFramePr>
            <a:graphicFrameLocks noGrp="1"/>
          </p:cNvGraphicFramePr>
          <p:nvPr/>
        </p:nvGraphicFramePr>
        <p:xfrm>
          <a:off x="390526" y="1538815"/>
          <a:ext cx="11658600" cy="510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57782524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818575628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224805772"/>
                    </a:ext>
                  </a:extLst>
                </a:gridCol>
              </a:tblGrid>
              <a:tr h="15328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CONTEXT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What’s going on at the point in the text that the evidence appears?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 sentence only!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EVIDENCE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Cite correctly!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EXPLANATION/ANALYSIS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Avoid phrases like “this proves that/this shows that…”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Avoid personal pronouns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75984"/>
                  </a:ext>
                </a:extLst>
              </a:tr>
              <a:tr h="3567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361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41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B01E-3C21-4D92-8D3D-EB23641F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447" y="0"/>
            <a:ext cx="5138808" cy="33524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the symbolism?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CC699-EFD0-45A1-B155-2512433C0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5670" y="3699946"/>
            <a:ext cx="5138809" cy="206077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look at some images and practice.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6107584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791FF30A-CCFA-4C08-B69E-52F638EF8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500" y="1344157"/>
            <a:ext cx="4169664" cy="4169664"/>
          </a:xfrm>
          <a:prstGeom prst="rect">
            <a:avLst/>
          </a:prstGeom>
          <a:effectLst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473E68-0AD3-48F4-B1B6-9F1E8022CC6E}"/>
              </a:ext>
            </a:extLst>
          </p:cNvPr>
          <p:cNvCxnSpPr/>
          <p:nvPr/>
        </p:nvCxnSpPr>
        <p:spPr>
          <a:xfrm>
            <a:off x="7426960" y="3428989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2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3627A-E0CA-429F-9C1A-AE1D1F4B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40958"/>
            <a:ext cx="5462546" cy="42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5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927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15DA1-8A61-4B52-B112-EDF65FF8A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CA387-7804-4BD9-9B26-7950B8234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27" b="119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1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EFB0D9-F09D-4559-BA89-6B25DEAE5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4B433-7B30-44B9-8380-3775850DD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97" b="1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8AAFF-FC9C-4485-BE2D-DE848391C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70" b="2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EA16656-5BCF-4B06-9C16-179E9FF10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445" y="2609850"/>
            <a:ext cx="5319433" cy="310673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br>
              <a:rPr lang="en-US" sz="3700" dirty="0"/>
            </a:br>
            <a:r>
              <a:rPr lang="en-US" sz="3700" b="1" dirty="0">
                <a:solidFill>
                  <a:srgbClr val="FFFF00"/>
                </a:solidFill>
              </a:rPr>
              <a:t>CONNECTING to the PLAY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Why might a rubber duckie be a good symbol to represent Mary Warren?  Discuss!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 descr="Rubber duck">
            <a:extLst>
              <a:ext uri="{FF2B5EF4-FFF2-40B4-BE49-F238E27FC236}">
                <a16:creationId xmlns:a16="http://schemas.microsoft.com/office/drawing/2014/main" id="{2426710F-3ACA-4DDB-9DAB-8F07BE1AF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720" y="131572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505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Symbolism</vt:lpstr>
      <vt:lpstr>What’s the symbolism?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CONNECTING to the PLAY  Why might a rubber duckie be a good symbol to represent Mary Warren?  Discuss!</vt:lpstr>
      <vt:lpstr>Model Slide 1:  Select a character and a symbol (click on “insert” at top bar, then click on “icons”)</vt:lpstr>
      <vt:lpstr>Model Slide 2: Context/Evidence/Analysis</vt:lpstr>
      <vt:lpstr>Your task</vt:lpstr>
      <vt:lpstr>Student Slide 1</vt:lpstr>
      <vt:lpstr>Student Slide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</dc:title>
  <dc:creator>REMAR, COLLEEN</dc:creator>
  <cp:lastModifiedBy>REMAR, COLLEEN</cp:lastModifiedBy>
  <cp:revision>10</cp:revision>
  <dcterms:created xsi:type="dcterms:W3CDTF">2019-03-06T17:24:50Z</dcterms:created>
  <dcterms:modified xsi:type="dcterms:W3CDTF">2019-03-11T11:47:18Z</dcterms:modified>
</cp:coreProperties>
</file>